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72" r:id="rId5"/>
    <p:sldId id="264" r:id="rId6"/>
    <p:sldId id="263" r:id="rId7"/>
    <p:sldId id="259" r:id="rId8"/>
    <p:sldId id="260" r:id="rId9"/>
    <p:sldId id="261" r:id="rId10"/>
    <p:sldId id="262" r:id="rId11"/>
    <p:sldId id="265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98B65-6CAC-4FE2-9E4E-383F40B93D2D}" v="751" dt="2025-01-15T09:50:26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net Estelle" userId="e93c26ad-cc51-47b9-84b8-38f8413ee4ba" providerId="ADAL" clId="{17A98B65-6CAC-4FE2-9E4E-383F40B93D2D}"/>
    <pc:docChg chg="undo custSel addSld delSld modSld">
      <pc:chgData name="Guinet Estelle" userId="e93c26ad-cc51-47b9-84b8-38f8413ee4ba" providerId="ADAL" clId="{17A98B65-6CAC-4FE2-9E4E-383F40B93D2D}" dt="2025-01-15T09:50:26.757" v="2919" actId="20577"/>
      <pc:docMkLst>
        <pc:docMk/>
      </pc:docMkLst>
      <pc:sldChg chg="modAnim">
        <pc:chgData name="Guinet Estelle" userId="e93c26ad-cc51-47b9-84b8-38f8413ee4ba" providerId="ADAL" clId="{17A98B65-6CAC-4FE2-9E4E-383F40B93D2D}" dt="2024-01-09T13:05:46.744" v="1418"/>
        <pc:sldMkLst>
          <pc:docMk/>
          <pc:sldMk cId="84035255" sldId="256"/>
        </pc:sldMkLst>
      </pc:sldChg>
      <pc:sldChg chg="modSp mod modAnim">
        <pc:chgData name="Guinet Estelle" userId="e93c26ad-cc51-47b9-84b8-38f8413ee4ba" providerId="ADAL" clId="{17A98B65-6CAC-4FE2-9E4E-383F40B93D2D}" dt="2024-01-13T12:34:27.013" v="1669" actId="14100"/>
        <pc:sldMkLst>
          <pc:docMk/>
          <pc:sldMk cId="842170019" sldId="257"/>
        </pc:sldMkLst>
      </pc:sldChg>
      <pc:sldChg chg="addSp modSp mod modTransition modAnim">
        <pc:chgData name="Guinet Estelle" userId="e93c26ad-cc51-47b9-84b8-38f8413ee4ba" providerId="ADAL" clId="{17A98B65-6CAC-4FE2-9E4E-383F40B93D2D}" dt="2024-01-09T10:21:50.383" v="1204"/>
        <pc:sldMkLst>
          <pc:docMk/>
          <pc:sldMk cId="70468833" sldId="259"/>
        </pc:sldMkLst>
      </pc:sldChg>
      <pc:sldChg chg="addSp modSp add mod modAnim">
        <pc:chgData name="Guinet Estelle" userId="e93c26ad-cc51-47b9-84b8-38f8413ee4ba" providerId="ADAL" clId="{17A98B65-6CAC-4FE2-9E4E-383F40B93D2D}" dt="2024-01-09T10:22:00.223" v="1212"/>
        <pc:sldMkLst>
          <pc:docMk/>
          <pc:sldMk cId="1499125652" sldId="260"/>
        </pc:sldMkLst>
      </pc:sldChg>
      <pc:sldChg chg="addSp modSp add mod modAnim">
        <pc:chgData name="Guinet Estelle" userId="e93c26ad-cc51-47b9-84b8-38f8413ee4ba" providerId="ADAL" clId="{17A98B65-6CAC-4FE2-9E4E-383F40B93D2D}" dt="2024-01-09T10:22:08.830" v="1220"/>
        <pc:sldMkLst>
          <pc:docMk/>
          <pc:sldMk cId="2641838260" sldId="261"/>
        </pc:sldMkLst>
      </pc:sldChg>
      <pc:sldChg chg="addSp modSp add mod modAnim">
        <pc:chgData name="Guinet Estelle" userId="e93c26ad-cc51-47b9-84b8-38f8413ee4ba" providerId="ADAL" clId="{17A98B65-6CAC-4FE2-9E4E-383F40B93D2D}" dt="2024-01-09T10:22:18.645" v="1228"/>
        <pc:sldMkLst>
          <pc:docMk/>
          <pc:sldMk cId="3717191797" sldId="262"/>
        </pc:sldMkLst>
      </pc:sldChg>
      <pc:sldChg chg="modSp new mod modAnim">
        <pc:chgData name="Guinet Estelle" userId="e93c26ad-cc51-47b9-84b8-38f8413ee4ba" providerId="ADAL" clId="{17A98B65-6CAC-4FE2-9E4E-383F40B93D2D}" dt="2024-01-13T12:34:45.346" v="1670" actId="255"/>
        <pc:sldMkLst>
          <pc:docMk/>
          <pc:sldMk cId="1727446492" sldId="263"/>
        </pc:sldMkLst>
      </pc:sldChg>
      <pc:sldChg chg="modSp new mod modAnim">
        <pc:chgData name="Guinet Estelle" userId="e93c26ad-cc51-47b9-84b8-38f8413ee4ba" providerId="ADAL" clId="{17A98B65-6CAC-4FE2-9E4E-383F40B93D2D}" dt="2024-03-05T08:16:06.461" v="1951" actId="20577"/>
        <pc:sldMkLst>
          <pc:docMk/>
          <pc:sldMk cId="2146074996" sldId="264"/>
        </pc:sldMkLst>
      </pc:sldChg>
      <pc:sldChg chg="addSp delSp modSp add mod setBg delAnim modAnim">
        <pc:chgData name="Guinet Estelle" userId="e93c26ad-cc51-47b9-84b8-38f8413ee4ba" providerId="ADAL" clId="{17A98B65-6CAC-4FE2-9E4E-383F40B93D2D}" dt="2024-03-05T08:32:58.102" v="2022"/>
        <pc:sldMkLst>
          <pc:docMk/>
          <pc:sldMk cId="3688835198" sldId="265"/>
        </pc:sldMkLst>
      </pc:sldChg>
      <pc:sldChg chg="new del">
        <pc:chgData name="Guinet Estelle" userId="e93c26ad-cc51-47b9-84b8-38f8413ee4ba" providerId="ADAL" clId="{17A98B65-6CAC-4FE2-9E4E-383F40B93D2D}" dt="2024-01-09T13:12:54.687" v="1480" actId="2696"/>
        <pc:sldMkLst>
          <pc:docMk/>
          <pc:sldMk cId="4186830872" sldId="266"/>
        </pc:sldMkLst>
      </pc:sldChg>
      <pc:sldChg chg="addSp delSp modSp add mod delAnim modAnim">
        <pc:chgData name="Guinet Estelle" userId="e93c26ad-cc51-47b9-84b8-38f8413ee4ba" providerId="ADAL" clId="{17A98B65-6CAC-4FE2-9E4E-383F40B93D2D}" dt="2024-03-05T08:34:31.729" v="2041" actId="113"/>
        <pc:sldMkLst>
          <pc:docMk/>
          <pc:sldMk cId="2362742112" sldId="267"/>
        </pc:sldMkLst>
      </pc:sldChg>
      <pc:sldChg chg="addSp delSp modSp new mod modClrScheme chgLayout">
        <pc:chgData name="Guinet Estelle" userId="e93c26ad-cc51-47b9-84b8-38f8413ee4ba" providerId="ADAL" clId="{17A98B65-6CAC-4FE2-9E4E-383F40B93D2D}" dt="2024-01-12T15:13:20.300" v="1552" actId="12788"/>
        <pc:sldMkLst>
          <pc:docMk/>
          <pc:sldMk cId="1975222010" sldId="268"/>
        </pc:sldMkLst>
      </pc:sldChg>
      <pc:sldChg chg="delSp modSp add del mod delAnim">
        <pc:chgData name="Guinet Estelle" userId="e93c26ad-cc51-47b9-84b8-38f8413ee4ba" providerId="ADAL" clId="{17A98B65-6CAC-4FE2-9E4E-383F40B93D2D}" dt="2024-01-09T13:15:30.108" v="1492" actId="2696"/>
        <pc:sldMkLst>
          <pc:docMk/>
          <pc:sldMk cId="4013301195" sldId="268"/>
        </pc:sldMkLst>
      </pc:sldChg>
      <pc:sldChg chg="addSp delSp modSp new mod modClrScheme modAnim chgLayout">
        <pc:chgData name="Guinet Estelle" userId="e93c26ad-cc51-47b9-84b8-38f8413ee4ba" providerId="ADAL" clId="{17A98B65-6CAC-4FE2-9E4E-383F40B93D2D}" dt="2024-01-13T12:39:50.451" v="1905" actId="403"/>
        <pc:sldMkLst>
          <pc:docMk/>
          <pc:sldMk cId="2290995051" sldId="269"/>
        </pc:sldMkLst>
      </pc:sldChg>
      <pc:sldChg chg="addSp delSp modSp new mod modClrScheme modAnim chgLayout">
        <pc:chgData name="Guinet Estelle" userId="e93c26ad-cc51-47b9-84b8-38f8413ee4ba" providerId="ADAL" clId="{17A98B65-6CAC-4FE2-9E4E-383F40B93D2D}" dt="2024-03-05T10:05:53.933" v="2722"/>
        <pc:sldMkLst>
          <pc:docMk/>
          <pc:sldMk cId="1763930399" sldId="270"/>
        </pc:sldMkLst>
      </pc:sldChg>
      <pc:sldChg chg="new del">
        <pc:chgData name="Guinet Estelle" userId="e93c26ad-cc51-47b9-84b8-38f8413ee4ba" providerId="ADAL" clId="{17A98B65-6CAC-4FE2-9E4E-383F40B93D2D}" dt="2024-03-05T09:47:16.924" v="2043" actId="680"/>
        <pc:sldMkLst>
          <pc:docMk/>
          <pc:sldMk cId="3640317521" sldId="270"/>
        </pc:sldMkLst>
      </pc:sldChg>
      <pc:sldChg chg="modSp new mod modTransition modAnim">
        <pc:chgData name="Guinet Estelle" userId="e93c26ad-cc51-47b9-84b8-38f8413ee4ba" providerId="ADAL" clId="{17A98B65-6CAC-4FE2-9E4E-383F40B93D2D}" dt="2025-01-15T09:29:16.003" v="2882"/>
        <pc:sldMkLst>
          <pc:docMk/>
          <pc:sldMk cId="2086722934" sldId="271"/>
        </pc:sldMkLst>
        <pc:spChg chg="mod">
          <ac:chgData name="Guinet Estelle" userId="e93c26ad-cc51-47b9-84b8-38f8413ee4ba" providerId="ADAL" clId="{17A98B65-6CAC-4FE2-9E4E-383F40B93D2D}" dt="2025-01-15T09:20:27.336" v="2753" actId="113"/>
          <ac:spMkLst>
            <pc:docMk/>
            <pc:sldMk cId="2086722934" sldId="271"/>
            <ac:spMk id="2" creationId="{3667496E-1D62-5C70-F026-B08128D3E4BC}"/>
          </ac:spMkLst>
        </pc:spChg>
        <pc:spChg chg="mod">
          <ac:chgData name="Guinet Estelle" userId="e93c26ad-cc51-47b9-84b8-38f8413ee4ba" providerId="ADAL" clId="{17A98B65-6CAC-4FE2-9E4E-383F40B93D2D}" dt="2025-01-15T09:24:45.593" v="2829" actId="1076"/>
          <ac:spMkLst>
            <pc:docMk/>
            <pc:sldMk cId="2086722934" sldId="271"/>
            <ac:spMk id="3" creationId="{6DE30A6D-7804-5D95-BAFC-223A4C843E17}"/>
          </ac:spMkLst>
        </pc:spChg>
      </pc:sldChg>
      <pc:sldChg chg="modSp add mod modAnim">
        <pc:chgData name="Guinet Estelle" userId="e93c26ad-cc51-47b9-84b8-38f8413ee4ba" providerId="ADAL" clId="{17A98B65-6CAC-4FE2-9E4E-383F40B93D2D}" dt="2025-01-15T09:50:26.757" v="2919" actId="20577"/>
        <pc:sldMkLst>
          <pc:docMk/>
          <pc:sldMk cId="849129692" sldId="272"/>
        </pc:sldMkLst>
        <pc:spChg chg="mod">
          <ac:chgData name="Guinet Estelle" userId="e93c26ad-cc51-47b9-84b8-38f8413ee4ba" providerId="ADAL" clId="{17A98B65-6CAC-4FE2-9E4E-383F40B93D2D}" dt="2025-01-15T09:46:51.237" v="2884" actId="20577"/>
          <ac:spMkLst>
            <pc:docMk/>
            <pc:sldMk cId="849129692" sldId="272"/>
            <ac:spMk id="2" creationId="{050FC57A-237F-EA72-08BE-A3FC021AF486}"/>
          </ac:spMkLst>
        </pc:spChg>
        <pc:spChg chg="mod">
          <ac:chgData name="Guinet Estelle" userId="e93c26ad-cc51-47b9-84b8-38f8413ee4ba" providerId="ADAL" clId="{17A98B65-6CAC-4FE2-9E4E-383F40B93D2D}" dt="2025-01-15T09:50:26.757" v="2919" actId="20577"/>
          <ac:spMkLst>
            <pc:docMk/>
            <pc:sldMk cId="849129692" sldId="272"/>
            <ac:spMk id="3" creationId="{334E95E7-F8E5-7EBF-9FC0-BA0BB38434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5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0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50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5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5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3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92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3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8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7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1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4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4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425EB2-E892-4C61-8045-C2896B953BCF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259A-9269-4099-B8B7-50C9522DC8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9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adelabs.com/" TargetMode="External"/><Relationship Id="rId2" Type="http://schemas.openxmlformats.org/officeDocument/2006/relationships/hyperlink" Target="https://www.craiyon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chfaceisrea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28380-E9C5-4DCE-B5C1-4AA895B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5D28D-C2E2-4760-9A13-C5F71FE7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995C4B-8CD5-40DB-8530-565CC089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050BCC-0CE3-4398-8A11-7F2AFE718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054B8B-C60C-495C-AAFE-111588B9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71FF629-6685-7B7B-A6DB-738983D04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706" y="1333500"/>
            <a:ext cx="6775701" cy="4191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100" b="1" dirty="0"/>
              <a:t>Jouer avec les images de l’Intelligence Artificielle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130475-2828-E017-6AF3-1CDC64304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8" y="1828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2" y="452718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A01B2C-7A36-3021-A247-2A1348410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8"/>
          <a:stretch/>
        </p:blipFill>
        <p:spPr>
          <a:xfrm>
            <a:off x="6689547" y="1853248"/>
            <a:ext cx="3960000" cy="39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129B120-19F0-0779-506A-0F18D4D58FA8}"/>
              </a:ext>
            </a:extLst>
          </p:cNvPr>
          <p:cNvGrpSpPr/>
          <p:nvPr/>
        </p:nvGrpSpPr>
        <p:grpSpPr>
          <a:xfrm>
            <a:off x="1244824" y="1853248"/>
            <a:ext cx="4073796" cy="3960000"/>
            <a:chOff x="1244824" y="1853248"/>
            <a:chExt cx="4073796" cy="3960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77C0EB-C037-9251-0F63-1806CA43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4824" y="1853248"/>
              <a:ext cx="3960000" cy="396000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09D1E93-76A6-E350-5243-400FF315E2EC}"/>
                </a:ext>
              </a:extLst>
            </p:cNvPr>
            <p:cNvSpPr txBox="1"/>
            <p:nvPr/>
          </p:nvSpPr>
          <p:spPr>
            <a:xfrm>
              <a:off x="4130688" y="5536249"/>
              <a:ext cx="1187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@Toyboyfan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2" y="452718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07175F-CC55-E839-86DB-9C4C303DA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51363"/>
          <a:stretch/>
        </p:blipFill>
        <p:spPr>
          <a:xfrm>
            <a:off x="8080155" y="2388375"/>
            <a:ext cx="3140365" cy="325755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DE49F63C-102B-F824-A2B2-5DE3EAD103CC}"/>
              </a:ext>
            </a:extLst>
          </p:cNvPr>
          <p:cNvGrpSpPr/>
          <p:nvPr/>
        </p:nvGrpSpPr>
        <p:grpSpPr>
          <a:xfrm>
            <a:off x="808927" y="2388375"/>
            <a:ext cx="3302920" cy="3261709"/>
            <a:chOff x="4365859" y="830407"/>
            <a:chExt cx="3302920" cy="326170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A459E4A-B7DA-27D5-D338-3A336D385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556"/>
            <a:stretch/>
          </p:blipFill>
          <p:spPr>
            <a:xfrm>
              <a:off x="4365859" y="830407"/>
              <a:ext cx="3244905" cy="325755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4BD7FE5-50EA-B1FB-4D4A-1DB8C67DEEB3}"/>
                </a:ext>
              </a:extLst>
            </p:cNvPr>
            <p:cNvSpPr txBox="1"/>
            <p:nvPr/>
          </p:nvSpPr>
          <p:spPr>
            <a:xfrm>
              <a:off x="6248412" y="3830506"/>
              <a:ext cx="1420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@Shenoa Loewy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9D6E470-F798-2242-1300-E99EB68E6C41}"/>
              </a:ext>
            </a:extLst>
          </p:cNvPr>
          <p:cNvGrpSpPr/>
          <p:nvPr/>
        </p:nvGrpSpPr>
        <p:grpSpPr>
          <a:xfrm>
            <a:off x="4743285" y="2444214"/>
            <a:ext cx="2655804" cy="3145872"/>
            <a:chOff x="4743285" y="2444214"/>
            <a:chExt cx="2655804" cy="314587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E70E653-665A-448B-A1B7-131FC439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1" t="23962" r="12085" b="30167"/>
            <a:stretch/>
          </p:blipFill>
          <p:spPr>
            <a:xfrm>
              <a:off x="4743285" y="2444214"/>
              <a:ext cx="2583809" cy="3145872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97E4229-D65B-1DE6-C2A0-AFA52E36B01C}"/>
                </a:ext>
              </a:extLst>
            </p:cNvPr>
            <p:cNvSpPr txBox="1"/>
            <p:nvPr/>
          </p:nvSpPr>
          <p:spPr>
            <a:xfrm>
              <a:off x="6389390" y="5328476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8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74" y="1442532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3CDED6C-1BE0-0739-3EDF-16F9C117128B}"/>
              </a:ext>
            </a:extLst>
          </p:cNvPr>
          <p:cNvGrpSpPr/>
          <p:nvPr/>
        </p:nvGrpSpPr>
        <p:grpSpPr>
          <a:xfrm>
            <a:off x="977107" y="3493115"/>
            <a:ext cx="2651259" cy="2996843"/>
            <a:chOff x="977107" y="3493115"/>
            <a:chExt cx="2651259" cy="299684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DE8B4CE-0626-C218-5D67-4A8D0DFFA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" t="22148" r="12323" b="30446"/>
            <a:stretch/>
          </p:blipFill>
          <p:spPr>
            <a:xfrm>
              <a:off x="977107" y="3493115"/>
              <a:ext cx="2651259" cy="299684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A4188C0-6AB7-2249-C973-B2317327E497}"/>
                </a:ext>
              </a:extLst>
            </p:cNvPr>
            <p:cNvSpPr txBox="1"/>
            <p:nvPr/>
          </p:nvSpPr>
          <p:spPr>
            <a:xfrm>
              <a:off x="977107" y="6228348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406A875-8324-AEB8-67FD-9B8399093A08}"/>
              </a:ext>
            </a:extLst>
          </p:cNvPr>
          <p:cNvGrpSpPr/>
          <p:nvPr/>
        </p:nvGrpSpPr>
        <p:grpSpPr>
          <a:xfrm>
            <a:off x="4210547" y="346953"/>
            <a:ext cx="2975088" cy="3012589"/>
            <a:chOff x="4210547" y="346953"/>
            <a:chExt cx="2975088" cy="301258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54E5B3E-AE90-DE18-C8F3-8D19ADDA3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37" b="30501"/>
            <a:stretch/>
          </p:blipFill>
          <p:spPr>
            <a:xfrm>
              <a:off x="4210547" y="346953"/>
              <a:ext cx="2975088" cy="301258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69DBBAD-E9E1-414D-156C-CF61A2701FA1}"/>
                </a:ext>
              </a:extLst>
            </p:cNvPr>
            <p:cNvSpPr txBox="1"/>
            <p:nvPr/>
          </p:nvSpPr>
          <p:spPr>
            <a:xfrm>
              <a:off x="4210547" y="2981977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AD041DE-26C6-42EB-8140-A6727F55DFF9}"/>
              </a:ext>
            </a:extLst>
          </p:cNvPr>
          <p:cNvGrpSpPr/>
          <p:nvPr/>
        </p:nvGrpSpPr>
        <p:grpSpPr>
          <a:xfrm>
            <a:off x="7822841" y="362698"/>
            <a:ext cx="2583809" cy="2996844"/>
            <a:chOff x="7822841" y="362698"/>
            <a:chExt cx="2583809" cy="299684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E70E653-665A-448B-A1B7-131FC439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" t="12761" r="323" b="30814"/>
            <a:stretch/>
          </p:blipFill>
          <p:spPr>
            <a:xfrm>
              <a:off x="7822841" y="362698"/>
              <a:ext cx="2583809" cy="299684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502EA73-9BEA-F34A-3976-348489AE8333}"/>
                </a:ext>
              </a:extLst>
            </p:cNvPr>
            <p:cNvSpPr txBox="1"/>
            <p:nvPr/>
          </p:nvSpPr>
          <p:spPr>
            <a:xfrm>
              <a:off x="7822841" y="3072211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E38E475-A32A-6DCF-2386-6B17B4D1B414}"/>
              </a:ext>
            </a:extLst>
          </p:cNvPr>
          <p:cNvGrpSpPr/>
          <p:nvPr/>
        </p:nvGrpSpPr>
        <p:grpSpPr>
          <a:xfrm>
            <a:off x="4116444" y="3498457"/>
            <a:ext cx="3155697" cy="2996843"/>
            <a:chOff x="4116444" y="3498457"/>
            <a:chExt cx="3155697" cy="299684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73FD7C9-68F8-22E3-4B11-0EE351B56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72" t="22832" r="672" b="30856"/>
            <a:stretch/>
          </p:blipFill>
          <p:spPr>
            <a:xfrm>
              <a:off x="4124042" y="3498457"/>
              <a:ext cx="3148099" cy="299684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1A93D0C-CE3F-F1F2-A586-BF6392C53514}"/>
                </a:ext>
              </a:extLst>
            </p:cNvPr>
            <p:cNvSpPr txBox="1"/>
            <p:nvPr/>
          </p:nvSpPr>
          <p:spPr>
            <a:xfrm>
              <a:off x="4116444" y="6228348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D7D9DB4-DB1F-15F2-CCB9-02B8945FB356}"/>
              </a:ext>
            </a:extLst>
          </p:cNvPr>
          <p:cNvGrpSpPr/>
          <p:nvPr/>
        </p:nvGrpSpPr>
        <p:grpSpPr>
          <a:xfrm>
            <a:off x="7822841" y="3506331"/>
            <a:ext cx="2975088" cy="3012589"/>
            <a:chOff x="7822841" y="3506331"/>
            <a:chExt cx="2975088" cy="301258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B0272A3-1714-8CE1-77BC-502DC1F8C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84" b="30354"/>
            <a:stretch/>
          </p:blipFill>
          <p:spPr>
            <a:xfrm>
              <a:off x="7822841" y="3506331"/>
              <a:ext cx="2975088" cy="301258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ED065B3-0A86-CE54-A891-5012DABE8CA8}"/>
                </a:ext>
              </a:extLst>
            </p:cNvPr>
            <p:cNvSpPr txBox="1"/>
            <p:nvPr/>
          </p:nvSpPr>
          <p:spPr>
            <a:xfrm>
              <a:off x="7856289" y="6241564"/>
              <a:ext cx="10096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@apaysu_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2B77A-83EB-6D81-482C-487AF535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Et les droits d’auteurs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73AD10B-B7A2-2824-ADF3-DFCD92E9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413" y="1725747"/>
            <a:ext cx="9969175" cy="4456939"/>
          </a:xfrm>
        </p:spPr>
        <p:txBody>
          <a:bodyPr>
            <a:normAutofit/>
          </a:bodyPr>
          <a:lstStyle/>
          <a:p>
            <a:r>
              <a:rPr lang="fr-FR" dirty="0"/>
              <a:t>Les droits d’auteurs sont encore en cours de construction. Il va dépendre du degré de l’implication humaine.</a:t>
            </a:r>
          </a:p>
          <a:p>
            <a:r>
              <a:rPr lang="fr-FR" dirty="0"/>
              <a:t>Les 3 possibilités qui se dégagent :</a:t>
            </a:r>
          </a:p>
          <a:p>
            <a:pPr lvl="1"/>
            <a:r>
              <a:rPr lang="fr-FR" sz="2000" dirty="0"/>
              <a:t>Pour les œuvres crées par un humain et sur lesquelles l’IA a appris/créé ses modèles : </a:t>
            </a:r>
          </a:p>
          <a:p>
            <a:pPr lvl="2"/>
            <a:r>
              <a:rPr lang="fr-FR" sz="2000" dirty="0"/>
              <a:t>L’image est encore soumise aux droits d’auteur = les images générées sont des contrefaçons.</a:t>
            </a:r>
          </a:p>
          <a:p>
            <a:pPr lvl="2"/>
            <a:r>
              <a:rPr lang="fr-FR" sz="2000" dirty="0"/>
              <a:t>L’image est libre de droit = l’IA peut utiliser l’</a:t>
            </a:r>
            <a:r>
              <a:rPr lang="fr-FR" sz="2000" dirty="0" err="1"/>
              <a:t>oeuvre</a:t>
            </a:r>
            <a:r>
              <a:rPr lang="fr-FR" sz="2000" dirty="0"/>
              <a:t>.</a:t>
            </a:r>
          </a:p>
          <a:p>
            <a:pPr lvl="1"/>
            <a:r>
              <a:rPr lang="fr-FR" sz="2000" dirty="0"/>
              <a:t>L’humain qui a codé et entrainé l’IA = droit d’auteur sur l’œuvre créée.</a:t>
            </a:r>
          </a:p>
          <a:p>
            <a:pPr lvl="1"/>
            <a:r>
              <a:rPr lang="fr-FR" sz="2000" dirty="0"/>
              <a:t>L’humain qui requête et crée à partir de l’IA = pas de droit d’auteur sur la création.</a:t>
            </a:r>
          </a:p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732C53B-CE77-E848-29AB-282A6FD6E6C4}"/>
              </a:ext>
            </a:extLst>
          </p:cNvPr>
          <p:cNvSpPr txBox="1">
            <a:spLocks/>
          </p:cNvSpPr>
          <p:nvPr/>
        </p:nvSpPr>
        <p:spPr>
          <a:xfrm>
            <a:off x="3947180" y="2321366"/>
            <a:ext cx="8946541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9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871A5E1-C85C-CF32-38EE-529D9C7B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/>
              <a:t>Et maintenant, on teste !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D1789D-13AC-DEC9-7DA0-335307264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hlinkClick r:id="rId2"/>
              </a:rPr>
              <a:t>Craiyon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>
                <a:hlinkClick r:id="rId3"/>
              </a:rPr>
              <a:t>Blockade</a:t>
            </a:r>
            <a:r>
              <a:rPr lang="fr-FR" sz="2400" dirty="0">
                <a:hlinkClick r:id="rId3"/>
              </a:rPr>
              <a:t> </a:t>
            </a:r>
            <a:r>
              <a:rPr lang="fr-FR" sz="2400" dirty="0" err="1">
                <a:hlinkClick r:id="rId3"/>
              </a:rPr>
              <a:t>Labs</a:t>
            </a:r>
            <a:endParaRPr lang="fr-FR" sz="2400" dirty="0"/>
          </a:p>
          <a:p>
            <a:endParaRPr lang="fr-FR" sz="2200" dirty="0"/>
          </a:p>
          <a:p>
            <a:r>
              <a:rPr lang="fr-FR" sz="2200" dirty="0"/>
              <a:t>Prompt : décrire le contenu souhaité. </a:t>
            </a:r>
          </a:p>
          <a:p>
            <a:pPr lvl="1"/>
            <a:r>
              <a:rPr lang="fr-FR" sz="2000" dirty="0"/>
              <a:t>Le sujet : être humain, animal, objet</a:t>
            </a:r>
          </a:p>
          <a:p>
            <a:pPr lvl="1"/>
            <a:r>
              <a:rPr lang="fr-FR" sz="2000" dirty="0"/>
              <a:t>L’environnement : paysage, époque, lieu</a:t>
            </a:r>
          </a:p>
          <a:p>
            <a:pPr lvl="1"/>
            <a:r>
              <a:rPr lang="fr-FR" sz="2000" dirty="0"/>
              <a:t>Style : à la manière de, style artistique</a:t>
            </a:r>
          </a:p>
        </p:txBody>
      </p:sp>
    </p:spTree>
    <p:extLst>
      <p:ext uri="{BB962C8B-B14F-4D97-AF65-F5344CB8AC3E}">
        <p14:creationId xmlns:p14="http://schemas.microsoft.com/office/powerpoint/2010/main" val="22909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CA30FE8-1A4B-3543-675F-82E4DFDE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2" y="2173836"/>
            <a:ext cx="8825657" cy="2230384"/>
          </a:xfrm>
        </p:spPr>
        <p:txBody>
          <a:bodyPr anchor="ctr"/>
          <a:lstStyle/>
          <a:p>
            <a:pPr algn="ctr"/>
            <a:r>
              <a:rPr lang="fr-FR" sz="6600" b="1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9752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94D01-5597-612E-4762-3665B8CE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Qu’est-ce que l’IA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EACD8F-3B81-1CEA-B71C-F20F7AAC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56" y="2052918"/>
            <a:ext cx="9887744" cy="4195481"/>
          </a:xfrm>
        </p:spPr>
        <p:txBody>
          <a:bodyPr>
            <a:normAutofit/>
          </a:bodyPr>
          <a:lstStyle/>
          <a:p>
            <a:r>
              <a:rPr lang="fr-FR" sz="2200" dirty="0"/>
              <a:t>Programme informatique qui recherche une solution à des problèmes complexes ou des actes difficiles pour l'être humain. La machine va apprendre tout le temps et donc s’améliorer.</a:t>
            </a:r>
          </a:p>
          <a:p>
            <a:r>
              <a:rPr lang="fr-FR" sz="2200" dirty="0"/>
              <a:t>Le but est de créer une machine avec une intelligence qui ressemble à la nôtre.</a:t>
            </a:r>
          </a:p>
          <a:p>
            <a:r>
              <a:rPr lang="fr-FR" sz="2200" dirty="0"/>
              <a:t>Exemples  : traduction de textes, calculs complexes et rapides, élaborer des stratégies (dans les jeux), </a:t>
            </a:r>
            <a:r>
              <a:rPr lang="fr-FR" sz="2200" dirty="0" err="1"/>
              <a:t>etc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IAG : Intelligence Artificielle Génératrice d’image. Création d’images à partir d’une description (un prompt).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1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7496E-1D62-5C70-F026-B08128D3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Comment fonctionne une IA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30A6D-7804-5D95-BAFC-223A4C84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70384"/>
            <a:ext cx="10899777" cy="497404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Apprentissage :</a:t>
            </a:r>
          </a:p>
          <a:p>
            <a:pPr marL="0" indent="0">
              <a:buNone/>
            </a:pPr>
            <a:r>
              <a:rPr lang="fr-FR" sz="2400" dirty="0"/>
              <a:t>L'IA est entraînée à partir d'un grand nombre de données. Par exemple, pour reconnaître des chiens, on lui montre des milliers d'images de chiens en lui disant : "Voici un chien."</a:t>
            </a:r>
          </a:p>
          <a:p>
            <a:r>
              <a:rPr lang="fr-FR" sz="2400" dirty="0"/>
              <a:t>Modèle :</a:t>
            </a:r>
          </a:p>
          <a:p>
            <a:pPr marL="0" indent="0">
              <a:buNone/>
            </a:pPr>
            <a:r>
              <a:rPr lang="fr-FR" sz="2400" dirty="0"/>
              <a:t>L'IA utilise un "modèle", un peu comme un ensemble de règles mathématiques qu'elle ajuste au fur et à mesure de son apprentissage pour devenir meilleure.</a:t>
            </a:r>
          </a:p>
          <a:p>
            <a:r>
              <a:rPr lang="fr-FR" sz="2400" dirty="0"/>
              <a:t>Utilisation :</a:t>
            </a:r>
          </a:p>
          <a:p>
            <a:pPr marL="0" indent="0">
              <a:buNone/>
            </a:pPr>
            <a:r>
              <a:rPr lang="fr-FR" sz="2400" dirty="0"/>
              <a:t>Une fois entraînée, on peut donner une nouvelle donnée à l'IA (comme une photo) et elle applique ce qu'elle a appris pour donner une réponse (par exemple : "Ceci est un chien").</a:t>
            </a:r>
          </a:p>
          <a:p>
            <a:r>
              <a:rPr lang="fr-FR" sz="2400" dirty="0"/>
              <a:t>Amélioration continue :</a:t>
            </a:r>
          </a:p>
          <a:p>
            <a:pPr marL="0" indent="0">
              <a:buNone/>
            </a:pPr>
            <a:r>
              <a:rPr lang="fr-FR" sz="2400" dirty="0"/>
              <a:t>Plus l'IA est utilisée et corrigée, plus elle s'améliore, car elle apprend de ses erreurs.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867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2B32A-5CA1-7B8A-39BE-C1B0384C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FC57A-237F-EA72-08BE-A3FC021A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Comment fonctionne une IAG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E95E7-F8E5-7EBF-9FC0-BA0BB384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70384"/>
            <a:ext cx="10899777" cy="4974046"/>
          </a:xfrm>
        </p:spPr>
        <p:txBody>
          <a:bodyPr>
            <a:normAutofit/>
          </a:bodyPr>
          <a:lstStyle/>
          <a:p>
            <a:pPr lvl="0"/>
            <a:r>
              <a:rPr lang="fr-FR" sz="2200" b="1" dirty="0"/>
              <a:t>Apprentissage :</a:t>
            </a:r>
            <a:br>
              <a:rPr lang="fr-FR" sz="2200" dirty="0"/>
            </a:br>
            <a:r>
              <a:rPr lang="fr-FR" sz="2200" dirty="0"/>
              <a:t>L'IA est entraînée avec des millions d'images associées à des descriptions. </a:t>
            </a:r>
          </a:p>
          <a:p>
            <a:pPr lvl="0"/>
            <a:r>
              <a:rPr lang="fr-FR" sz="2200" b="1" dirty="0"/>
              <a:t>Compréhension de la demande</a:t>
            </a:r>
            <a:r>
              <a:rPr lang="fr-FR" sz="2200" dirty="0"/>
              <a:t> :</a:t>
            </a:r>
            <a:br>
              <a:rPr lang="fr-FR" sz="2200" dirty="0"/>
            </a:br>
            <a:r>
              <a:rPr lang="fr-FR" sz="2200" dirty="0"/>
              <a:t>Quand on donne une description (exemple : "chat sur un canapé rouge"), l'IA "traduit" cette demande en une sorte de plan numérique.</a:t>
            </a:r>
          </a:p>
          <a:p>
            <a:pPr lvl="0"/>
            <a:r>
              <a:rPr lang="fr-FR" sz="2200" b="1" dirty="0"/>
              <a:t>Création de l'image</a:t>
            </a:r>
            <a:r>
              <a:rPr lang="fr-FR" sz="2200" dirty="0"/>
              <a:t> :</a:t>
            </a:r>
            <a:br>
              <a:rPr lang="fr-FR" sz="2200" dirty="0"/>
            </a:br>
            <a:r>
              <a:rPr lang="fr-FR" sz="2200" dirty="0"/>
              <a:t>Elle utilise un modèle (le "réseau génératif« ) pour dessiner l'image à partir de pixels, en suivant le plan qu'elle a créé.</a:t>
            </a:r>
          </a:p>
          <a:p>
            <a:pPr lvl="0"/>
            <a:r>
              <a:rPr lang="fr-FR" sz="2200" b="1" dirty="0"/>
              <a:t>Ajustement des détails</a:t>
            </a:r>
            <a:r>
              <a:rPr lang="fr-FR" sz="2200" dirty="0"/>
              <a:t> :</a:t>
            </a:r>
            <a:br>
              <a:rPr lang="fr-FR" sz="2200" dirty="0"/>
            </a:br>
            <a:r>
              <a:rPr lang="fr-FR" sz="2200" dirty="0"/>
              <a:t>L'IA applique des corrections pour rendre l'image plus réaliste ou conforme à la demande, en s'appuyant sur ce qu'elle a </a:t>
            </a:r>
            <a:r>
              <a:rPr lang="fr-FR" sz="2200"/>
              <a:t>appris.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8491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BE17E-1080-9139-617E-2294EBBE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Quelques exemples d’IAG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38D07-3575-A8D0-E384-A98EE47B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err="1"/>
              <a:t>Midjourney</a:t>
            </a:r>
            <a:r>
              <a:rPr lang="fr-FR" sz="2200" dirty="0"/>
              <a:t> : création d’un compte, payant, anglais</a:t>
            </a:r>
          </a:p>
          <a:p>
            <a:r>
              <a:rPr lang="fr-FR" sz="2200" dirty="0"/>
              <a:t>Adobe </a:t>
            </a:r>
            <a:r>
              <a:rPr lang="fr-FR" sz="2200" dirty="0" err="1"/>
              <a:t>firefly</a:t>
            </a:r>
            <a:r>
              <a:rPr lang="fr-FR" sz="2200" dirty="0"/>
              <a:t> : création d’un compte, crédit gratuit et abonnement payant, français</a:t>
            </a:r>
          </a:p>
          <a:p>
            <a:r>
              <a:rPr lang="fr-FR" sz="2200" dirty="0" err="1"/>
              <a:t>Craiyon</a:t>
            </a:r>
            <a:r>
              <a:rPr lang="fr-FR" sz="2200" dirty="0"/>
              <a:t> : gratuit, pas de compte obligatoire, anglais</a:t>
            </a:r>
          </a:p>
          <a:p>
            <a:r>
              <a:rPr lang="fr-FR" sz="2200" dirty="0" err="1"/>
              <a:t>OpenAi</a:t>
            </a:r>
            <a:r>
              <a:rPr lang="fr-FR" sz="2200" dirty="0"/>
              <a:t> - DALL-E : création d’un compte, gratuit, anglais</a:t>
            </a:r>
          </a:p>
          <a:p>
            <a:r>
              <a:rPr lang="fr-FR" sz="2200" dirty="0"/>
              <a:t>Léonardo : création d’un compte, crédit gratuit et abonnement payant, anglais</a:t>
            </a:r>
          </a:p>
          <a:p>
            <a:r>
              <a:rPr lang="fr-FR" dirty="0" err="1"/>
              <a:t>Blockade</a:t>
            </a:r>
            <a:r>
              <a:rPr lang="fr-FR" dirty="0"/>
              <a:t> </a:t>
            </a:r>
            <a:r>
              <a:rPr lang="fr-FR" dirty="0" err="1"/>
              <a:t>Labs</a:t>
            </a:r>
            <a:r>
              <a:rPr lang="fr-FR" dirty="0"/>
              <a:t> : crédit gratuit (sans compte) et abonnement payant, anglais</a:t>
            </a:r>
          </a:p>
        </p:txBody>
      </p:sp>
    </p:spTree>
    <p:extLst>
      <p:ext uri="{BB962C8B-B14F-4D97-AF65-F5344CB8AC3E}">
        <p14:creationId xmlns:p14="http://schemas.microsoft.com/office/powerpoint/2010/main" val="21460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31C33-2F01-75FE-1551-57EB1E8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Quelle photo est vraie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E5E5D-03F8-66B4-BE1D-21B3C5F4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err="1">
                <a:hlinkClick r:id="rId2"/>
              </a:rPr>
              <a:t>Which</a:t>
            </a:r>
            <a:r>
              <a:rPr lang="fr-FR" sz="2800" b="1" dirty="0">
                <a:hlinkClick r:id="rId2"/>
              </a:rPr>
              <a:t> face </a:t>
            </a:r>
            <a:r>
              <a:rPr lang="fr-FR" sz="2800" b="1" dirty="0" err="1">
                <a:hlinkClick r:id="rId2"/>
              </a:rPr>
              <a:t>is</a:t>
            </a:r>
            <a:r>
              <a:rPr lang="fr-FR" sz="2800" b="1" dirty="0">
                <a:hlinkClick r:id="rId2"/>
              </a:rPr>
              <a:t> real </a:t>
            </a:r>
            <a:endParaRPr lang="fr-FR" sz="2800" b="1" dirty="0"/>
          </a:p>
          <a:p>
            <a:endParaRPr lang="fr-FR" dirty="0"/>
          </a:p>
          <a:p>
            <a:r>
              <a:rPr lang="fr-FR" sz="2200" dirty="0"/>
              <a:t>Jeu où l’on doit deviner quelle photo est une photo prise par un être humain et laquelle est générée par IA.</a:t>
            </a:r>
          </a:p>
        </p:txBody>
      </p:sp>
    </p:spTree>
    <p:extLst>
      <p:ext uri="{BB962C8B-B14F-4D97-AF65-F5344CB8AC3E}">
        <p14:creationId xmlns:p14="http://schemas.microsoft.com/office/powerpoint/2010/main" val="17274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80" y="452718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A01B2C-7A36-3021-A247-2A1348410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1" b="30709"/>
          <a:stretch/>
        </p:blipFill>
        <p:spPr>
          <a:xfrm>
            <a:off x="6689547" y="1853248"/>
            <a:ext cx="3960000" cy="39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EA672A14-B59A-10C0-BCFF-EC45201F932B}"/>
              </a:ext>
            </a:extLst>
          </p:cNvPr>
          <p:cNvGrpSpPr/>
          <p:nvPr/>
        </p:nvGrpSpPr>
        <p:grpSpPr>
          <a:xfrm>
            <a:off x="1244824" y="1853248"/>
            <a:ext cx="4442060" cy="3960000"/>
            <a:chOff x="1244824" y="1853248"/>
            <a:chExt cx="4442060" cy="3960000"/>
          </a:xfrm>
        </p:grpSpPr>
        <p:pic>
          <p:nvPicPr>
            <p:cNvPr id="4" name="Image 3" descr="Une image contenant personne, Visage humain, lèvre, rouge à lèvres&#10;&#10;Description générée automatiquement">
              <a:extLst>
                <a:ext uri="{FF2B5EF4-FFF2-40B4-BE49-F238E27FC236}">
                  <a16:creationId xmlns:a16="http://schemas.microsoft.com/office/drawing/2014/main" id="{7677C0EB-C037-9251-0F63-1806CA43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824" y="1853248"/>
              <a:ext cx="3960000" cy="396000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90B4660-9B13-3257-BE37-790BBFBBB850}"/>
                </a:ext>
              </a:extLst>
            </p:cNvPr>
            <p:cNvSpPr txBox="1"/>
            <p:nvPr/>
          </p:nvSpPr>
          <p:spPr>
            <a:xfrm>
              <a:off x="4130688" y="5536249"/>
              <a:ext cx="1556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@Toyboyfan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0" y="452718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A01B2C-7A36-3021-A247-2A134841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6689547" y="1853248"/>
            <a:ext cx="3960000" cy="39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E5988E7-812B-8E6B-D9CA-B7F01EE26F45}"/>
              </a:ext>
            </a:extLst>
          </p:cNvPr>
          <p:cNvGrpSpPr/>
          <p:nvPr/>
        </p:nvGrpSpPr>
        <p:grpSpPr>
          <a:xfrm>
            <a:off x="1244824" y="1853248"/>
            <a:ext cx="4442060" cy="3960000"/>
            <a:chOff x="1244824" y="1853248"/>
            <a:chExt cx="4442060" cy="3960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77C0EB-C037-9251-0F63-1806CA43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4824" y="1853248"/>
              <a:ext cx="3960000" cy="396000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1077D8F-CA52-21A8-DF95-98D848B1AA3A}"/>
                </a:ext>
              </a:extLst>
            </p:cNvPr>
            <p:cNvSpPr txBox="1"/>
            <p:nvPr/>
          </p:nvSpPr>
          <p:spPr>
            <a:xfrm>
              <a:off x="4130688" y="5536249"/>
              <a:ext cx="1556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@Toyboyfan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1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926F-D535-A8BF-35DD-DD12CD5F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24" y="452718"/>
            <a:ext cx="9404723" cy="1400530"/>
          </a:xfrm>
        </p:spPr>
        <p:txBody>
          <a:bodyPr/>
          <a:lstStyle/>
          <a:p>
            <a:r>
              <a:rPr lang="fr-FR" sz="4400" b="1" dirty="0"/>
              <a:t>Qui sont-ils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A01B2C-7A36-3021-A247-2A1348410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1562" r="-825" b="27438"/>
          <a:stretch/>
        </p:blipFill>
        <p:spPr>
          <a:xfrm>
            <a:off x="6689547" y="1853248"/>
            <a:ext cx="3960000" cy="39600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255B951-E393-9055-D57E-8EAC48AD9146}"/>
              </a:ext>
            </a:extLst>
          </p:cNvPr>
          <p:cNvGrpSpPr/>
          <p:nvPr/>
        </p:nvGrpSpPr>
        <p:grpSpPr>
          <a:xfrm>
            <a:off x="1244824" y="1853248"/>
            <a:ext cx="4442060" cy="3960000"/>
            <a:chOff x="1244824" y="1853248"/>
            <a:chExt cx="4442060" cy="3960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77C0EB-C037-9251-0F63-1806CA43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4824" y="1853248"/>
              <a:ext cx="3960000" cy="396000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415A75C-4F93-757E-294F-EB8E7087BDA9}"/>
                </a:ext>
              </a:extLst>
            </p:cNvPr>
            <p:cNvSpPr txBox="1"/>
            <p:nvPr/>
          </p:nvSpPr>
          <p:spPr>
            <a:xfrm>
              <a:off x="4130688" y="5536249"/>
              <a:ext cx="1556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@Toyboyfan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8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646</Words>
  <Application>Microsoft Office PowerPoint</Application>
  <PresentationFormat>Grand écran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Ion</vt:lpstr>
      <vt:lpstr>Jouer avec les images de l’Intelligence Artificielle</vt:lpstr>
      <vt:lpstr>Qu’est-ce que l’IA ?</vt:lpstr>
      <vt:lpstr>Comment fonctionne une IA ?</vt:lpstr>
      <vt:lpstr>Comment fonctionne une IAG ?</vt:lpstr>
      <vt:lpstr>Quelques exemples d’IAG</vt:lpstr>
      <vt:lpstr>Quelle photo est vraie ?</vt:lpstr>
      <vt:lpstr>Qui sont-ils ?</vt:lpstr>
      <vt:lpstr>Qui sont-ils ?</vt:lpstr>
      <vt:lpstr>Qui sont-ils ?</vt:lpstr>
      <vt:lpstr>Qui sont-ils ?</vt:lpstr>
      <vt:lpstr>Qui sont-ils ?</vt:lpstr>
      <vt:lpstr>Qui sont-ils ?</vt:lpstr>
      <vt:lpstr>Et les droits d’auteurs ?</vt:lpstr>
      <vt:lpstr>Et maintenant, on teste !</vt:lpstr>
      <vt:lpstr>Merci de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Jouer avec les images de l’Intelligence Artificielle</dc:title>
  <dc:creator>Guinet Estelle</dc:creator>
  <cp:lastModifiedBy>Guinet Estelle</cp:lastModifiedBy>
  <cp:revision>1</cp:revision>
  <dcterms:created xsi:type="dcterms:W3CDTF">2024-01-06T13:09:03Z</dcterms:created>
  <dcterms:modified xsi:type="dcterms:W3CDTF">2025-01-15T09:50:27Z</dcterms:modified>
</cp:coreProperties>
</file>